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>
      <p:cViewPr varScale="1">
        <p:scale>
          <a:sx n="115" d="100"/>
          <a:sy n="115" d="100"/>
        </p:scale>
        <p:origin x="232" y="2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2:00.46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26 24575,'32'-4'0,"-1"0"0,-15 1 0,-2 2 0,5-3 0,-1 4 0,6 0 0,17 0 0,-10 0 0,23 0 0,-3 0 0,24 0 0,9 0 0,0 0 0,-22 0 0,-19 0 0,-25 0 0,-2 0 0,-7 0 0,2 0 0,-3 0 0,12 0 0,-5 0 0,22 0 0,8 0 0,6 0 0,1 0 0,9 0 0,-7 0 0,28 0 0,2 0 0,0 0 0,-10 0 0,-22 0 0,-21 3 0,-14-2 0,-9 2 0,0-3 0,3 0 0,-3 0 0,7 0 0,-2 0 0,0 0 0,8 0 0,-2 0 0,15 0 0,2 0 0,6 5 0,-1-4 0,-5 8 0,-11-8 0,-8 3 0,-5-4 0,-3-3 0,12-2 0,9 0 0,7 1 0,10 4 0,-6 0 0,7 0 0,-10 0 0,-6 0 0,-16 0 0,-4-4 0,12-2 0,13 1 0,1 1 0,23 4 0,1 0 0,13 0 0,7 5 0,-15 2 0,-10 4 0,-2-5 0,-18-1 0,4-5 0,-12 0 0,-1 0 0,1 0 0,-10 0 0,-2 3 0,-10-2 0,16 2 0,3-3 0,39 0 0,14 0 0,-28 0 0,1 0-262,1 0 0,-2 0 262,42 0 0,-2 0 0,-7 0 0,8 0 0,-15 0-37,-17 0 37,-24 0 0,-22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22.63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1 150 24575,'89'5'0,"-26"-4"0,11-3 0,-2 0-492,20-2 0,3-2 164,-8 3 0,6 0 0,-1 0 0,-3 0 0,-1 0 0,-6 1-164,0-1 0,-5 0 0,10 1 0,-13-1 1475,-23-8-832,-38 3 724,3-5-875,-3 8 0,21-18 0,-1 19 0,57-18 0,-24 16 0,10 2-328,-2 1 0,8 0 0,3 1 124,-9-1 0,3 1 1,2 0-1,0 0-42,6 2 0,1 0 0,0 0 0,-1 0 0,-2 0 0,-1 0 0,-1 0 0,-3 0-82,14 0 0,-3 0 0,-9 0-159,-1 0 1,-11 0 486,18 0 0,-76 0 0,-4 0 983,3 0-656,-3 0 1,3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23.88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24575,'75'0'0,"0"0"0,20 0 0,7 0 0,-16 0 0,4-1 0,1 2-328,6 1 0,2 1 0,4 1 131,-24 1 0,4 0 1,2 1-1,-2 0 0,-7 0-131,17 1 0,-7 1 0,-1 0 0,2 1 0,-2 1 0,-14-2-473,10-1 801,-68-7 0,8-4 0,-11-1 983,11 0-228,-13-2 228,13 6 0,-11-6 0,16 6-933,14-2-50,-7 3 0,21 0 0,-11 0 0,7 0 0,-6 0 0,-8 0 0,-14 0 0,-9 0 0,14 0 0,14 0 0,18 11 0,0-8 0,29 14-984,-7-9 983,-20-2 1,1 2 0,36 5 0,-17-5 0,-42-2 0,-22-6 0,0 0 0,8 0 0,5 0 983,17 0-981,13 0-2,26 0 0,5 0 0,-7 0 0,-3 0 0,-11 0 0,-48 0 0,21 0 0,3 5 0,18-4 0,-14 4 0,-12-5 0,-10 0 0,-15 0 0,-2 0 0,1 0 0,6 0 0,26 0 0,2 0 0,18 0 0,-14 0 0,-17 0 0,-14 0 0,-15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3:56.20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3747 24 24575,'-52'-3'0,"1"0"0,-27-1 0,17 4 0,4-3 0,-6 0-492,5 2 0,-6 0 164,-21-1 0,-12 0 0,6 0 209,-1 2 0,3 0 119,14 0 0,-2 0 0,7 0 0,9 0 0,6 0 255,-29 0-255,12 0 0,6 0 0,-8 0 0,1 0 0,-1 0 0,-8 0 0,-2 0 0,34 0 0,-2 0-492,-9 3 0,-3 2 336,-4-1 0,-3 0 156,-9 3 0,0 2 0,5 2 0,1 1 0,5-4 0,1 0 0,6 3 0,1-1 0,-34 4 0,39-8 0,3 0 0,-5 5 983,-3-5-428,43 2-278,1-7-277,-1 2 983,-25-3-534,3 0-449,-30 6 0,11 0 0,-23 1 0,6-1 0,-6-6 0,33 3 0,11-2 0,30 3 0,4-4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3:58.58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34 24575,'64'0'0,"-12"0"0,4 0 0,-8 0 0,10 0 0,8 0 0,0 0 0,6 0 0,-6 0 0,7 0 0,1 0 0,-8 0 0,6 0 0,-14 0 0,7 0 0,-21 0 0,-3 0 0,-13 0 0,0 0 0,1 0 0,12 0 0,-4 0 0,43 0 0,-31 0 0,4 0-492,15 0 0,3 0 168,8 0 0,2 0 324,5 0 0,0 0 0,-10 0 0,0 0 0,-1 0 0,-2 0-70,-18 0 1,-5 0 69,21 0 0,-27 0 0,-17-4 0,-4 2 0,11-2 983,2 4-346,13 0-486,1-5-151,14 4 0,2-10 0,7 10 0,-19-5 0,0 6 0,-29 0 0,3 0 0,-18 0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6:00.8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24575,'94'22'0,"-38"-11"0,1-1 0,2-2 0,1-1-492,14 1 0,2 0 0,-5-4 0,0 0 39,4 0 1,0 0 452,-6-4 0,0 0 0,6 0 0,0 0 0,-4 0 0,0 0 0,-1-4 0,-1 1 0,-9 2 0,-3 0 250,-4-2 1,-2 0-251,44 3 0,-17 0 566,-4 0-566,-29 0 0,-8 0 0,-14-4 983,-6 3-500,1-7-143,-1 3-340,1 0 0,4 1 0,2 4 0,18 0 0,-10 0 0,23 0 0,-2 0 0,15 0 0,-14 0 0,-4 0 0,-30 0 0,-3 0 0,-9 0 0,4 0 0,-3 0 0,3 0 0,-4 0 0,-1 0 0,17 0 0,3-4 0,22 2 0,10-2 0,9 4 0,-1 0 0,-19 4 0,-17-3 0,-14 2 0,-8 1 0,3-3 0,0 6 0,-3-2 0,7 3 0,-3-3 0,0 2 0,-1-3 0,6 9 0,-8-4 0,12 14 0,-7-4 0,-1 1 0,4 7 0,-5-17 0,1 4 0,-2-10 0,-4-4 0,0 0 0,3 0 0,-2 0 0,2-4 0,5 0 0,-2-5 0,12 0 0,-2 0 0,24-10 0,-27 11 0,10-6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6:02.1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390 1 10995,'-32'32'0,"-8"14"983,11-6 0,-16 37 0,26-28 0,-18 26 0,24-36 0,-14 16 0,9-3-514,-12 16-469,6-13 0,-5 7 0,12-9 0,0 15 983,10-1-613,1-19 613,6-17 0,8-18 0,27-26 0,7-2-38,11-15-945,21-13 0,-26 17 0,5-2-328,3 0 0,5-2 0,3-1 0,8-3 0,2-1 0,3-2 82,-9 5 0,1-2 0,2 0 0,-1 1-82,19-9 0,0 0 0,-1 1 0,-4 3 0,-1 1 0,-4 2 0,-12 6 0,-3 2 0,-6 2-164,3-1 0,-11 8-492,-11 17 843,-46 18 1124,-28 35 0,-14 11-369,-4 2-614,6-3 0,-16 3 983,16-3 0,-13 5 0,10-9 0,21-23 0,17-17-944,43-25-39,6 3 0,10-9 0,8-1 0,17 6 0,8-1-328,-12-1 0,4-2 0,3 0 82,-3 4 0,3 1 0,2-1 0,-1-1 0,4-3 0,1-1 0,-1-1 0,2 0 0,2 1 0,2-1 0,-1 0 0,-2 0-82,16-6 0,-2-2 0,-3 3 0,-13 4 0,-3 2 0,-10 0 427,-9-2 0,-13 3-99,-12 6 0,-93 30 0,9-9 0,-2 16 0,31-14 983,12-8 0,0 3 0,5-4 0,4 0 0,34 2 0,26-6-840,12 0 1,13-2-472,-11-1 0,5-1 0,5-1 82,-3-1 0,4-1 0,3 0 0,1 0 0,5 0 0,1 1 0,1-2 0,-1 0 0,-2-1 0,1-1 0,-3 0 0,-8 1-82,-5 1 0,-7-1 0,-6 1-164,15-2 0,-36 3 225,-56 8 267,-10 11 983,-4-5 0,3 12-738,14-17 1,0 1 0,5-7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6:03.74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24575,'37'0'0,"18"0"0,28 0 0,-8 4 0,11 1-328,-14-4 0,6-1 0,2 1 0,13 2 0,3 0 0,3 0 82,-18-3 0,3 0 0,0-1 0,0 2 0,1 0 0,1 2 0,-2 0 0,-1-1-82,18 1 0,-3 1 0,-3 0 0,-9 1 0,-2 2 0,-10 0-164,-10 0 0,-7-1-492,25 2 0,-44-4 889,7-4 95,4 0 983,1 0 0,47 11 0,-11-3-1374,10 4 0,4 2 391,-39-6 0,0-1 0,24 4 0,-2-1-506,4 3 506,-35-5 0,-22-3 0,-18-5 0,7 0 0,18 0 983,1-5 0,18 4 0,-27-4 0,1 1 0,-22 7 0,0-2 0,3 7-574,2 0-409,-1 0 0,0 3 0,-7-2 0,-2 7 0,-3-7 0,0 3 0,-8 0 0,-1 1 0,-16 11 0,6-5 0,-23 13 0,2-10 0,-20 18 0,-6-13 0,3 13 0,-2-9 0,-1 5 0,-2-5 0,7-7 0,4-12 0,14-2 0,-7-9 0,-17 10 0,-31-10-492,29 2 0,-5 0 0,-12-2 0,-8-2 388,7 1 0,-5 0 0,4 0 104,-12 0 0,1 0 0,22 0 0,-2 0 0,11 0 0,-20 0 0,21 0 0,47 0 0,-2 0 0,-9 0 0,4 0 0,-21 0 0,4 0 0,-33 0 0,-13 0 491,28 0 1,-2 0-421,9 0 0,1 0-71,-1 0 0,4 0 0,-12 0 0,18 0 0,11 0 0,18 0 0,-17-4 0,23 3 245,-7-4 1,12 5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5:48.55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12110 0 24575,'-98'3'0,"0"-1"0,0 0 0,21 0 0,2 0 0,-5-1 0,-10-1 0,-7 0 0,-2 0 0,4 0-246,10 0 0,3 0 0,-1 0 0,0 0 0,-5 0 0,0 0 0,-2 0 0,-2 0 49,8 0 0,-2 0 1,-2 0-1,0 0 0,1 0 0,3 0 0,-1 0 1,1 0-1,0 0 0,-2 0 0,-6 0 0,-1 0 1,-1 0-1,1 0 0,0 0 0,3 0 0,0 0 1,1 0-1,1 0 0,2 0-49,-12 0 0,2 0 0,1 0 0,3 0 0,7 0 0,1 0 0,3 0 0,2 0-82,-8 0 0,4 0 0,2 0 0,2 0 0,2 0 0,2 0-164,-20 0 0,3 0 0,1 0 0,2 0 0,12 0 0,2 0 0,-1 0 0,0 0 983,0 0 1,0 0-1,1 0 1,-2 0-475,-5 0 0,-1 0-17,-6 0 0,-6 0 0,5 0 0,-8 0 0,5 0 0,18 0 0,4 0 0,-4 0 327,-18 0 1,-4 0 0,9 0 163,7 0 1,6 0-215,-2 0 1,4 0 213,15 0 1,3 0-1,-1 0 1,1 0-237,0 0 0,0 0-255,4 0 0,0 0 0,-9 0 0,-1 0 0,-1 0 0,-2 0 491,-11 0 1,-3 0-309,-6 0 1,-1 0-472,-6 0 1,0 0 287,-1 0 0,2 0 0,10 0 0,3 0 0,-1 0 0,6 0 0,-14 0 983,1 0 0,28 0-306,-1 0-677,-7 0 875,0 0-875,-3 0 0,-8 0 0,-10 0 0,7 0 983,16 0 0,-7 0-463,41 0-520,-25 0 0,15 0 0,-1 0 0,-15 0 0,-2 7 0,7-6 0,-5 12 0,29-12 0,3 5 0,13-6 0,-1 0 0,-29 0 0,-7 0-984,-45 0 492,43 0 0,-3 0 0,-13 0 0,-2 0 0,-2 0 0,-1 0 0,-1 0 0,2 0 0,5 0 0,3 0 0,8 0 0,6 0-492,-11 0 0,19 0 1967,28 0 0,-5 0 0,-16 0 0,-18 0 0,-1 0 0,-12 0 0,15 0 0,-8 0 0,14 0-974,10 0-9,16 0 0,6-5 0,-6 4 0,-35-4 0,-4 5 0,-15 0 0,-2 0 0,2 0 0,21 1 0,-2-2 0,-40-5 0,-7 4 0,45-5 0,17 7 0,25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5:51.46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8919 0 8191,'-80'0'0,"25"0"0,-8 0 0,-27 0 0,-15 0 0,1 0 0,13 0 0,1 0 0,-7 0 196,15 0 1,-4 0-1,-5 0 1,0 0 0,1 0-29,-2 0 0,-1 0 0,0 0 0,2 0 0,3 0-203,0 0 1,4 0-1,1 0 1,-4 0 34,5 0 0,-4 0 0,0 0 0,1 0 0,6 0 0,-20 0 0,6 0 0,1 0 327,7 0 1,0 0 0,1 0-142,0 0 0,-1 0 1,2 0-187,5 0 0,2 0 0,0 0 0,3 0 0,2 0 0,0 0 0,3 0 0,1 0 0,1 0 0,-21 0 0,3 0 491,8 0 1,2 0-1,11 0 1,2 0-1,4 0 1,1 0-438,-5 0 0,0 0-54,5 0 0,-1 0 0,-5 0 0,0 0 0,0 0 0,-1 0 0,-5 0 0,0 0-207,-1 0 1,-2 0 206,-11 0 0,-1 0 0,-1 0 0,-1 0 0,-12 0 0,-3 0 0,29 0 0,-2 0 0,1 0 0,-1 0 0,0 0 0,0 0 0,-4 0 0,-1 0 0,2 0 0,8 0 0,2 0 0,0 0 491,-34 0 1,3 0-1,16 0 1,5 0-1,17 0 1,6 0 491,-17 0 0,46 0-350,3 0 350,3 0 0,-29 7-133,-15-5-850,-8 4 0,18-1 0,-2-2 439,2-2 1,-2 0-440,-14 7 0,-4 0 0,-3-2 0,-2-1 0,1 0 0,0 0 0,6 4 0,1-1 0,0-7 0,1 0 0,10 3 0,3-1 29,-28-3-29,18 6 0,33-4 0,2 3 0,7-5 0,6 0 983,-5 0-725,10 5-258,-4-4 0,-7 3 0,-3-4 0,-12 0 0,0 6 0,0-4 0,12 3 0,7-5 0,15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5:52.71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9922 218 24575,'-81'-8'0,"0"0"0,0 0 0,0 0 0,-1 0 0,-8-1 0,2 1 0,-2 0 0,-8 0 0,18 3 0,-7-1 0,-4 1 0,-2 0 0,2 0 0,2 1 0,5-1-197,-8-1 0,6 0 1,1 1-1,0 0 0,-5-1 33,-1 2 0,-4-1 0,-2 1 0,0-1 0,4 1 0,4-1-82,-14-2 0,4 0 0,4 0 0,0 1 0,6 1 0,0 2 0,2-1 0,0 1 0,3 0 0,1-1 0,1 1 0,1 1-82,-17 1 0,2 2 0,1-1 0,5 0 0,1 0 0,1 0 0,4 0 0,1 0 0,-1 0 0,-4 0 0,-1 0 0,-1 0 0,0 0 0,0 0 0,-1 0 0,-5 0 0,0 0 0,0 0 0,-1 0 0,1 0 0,0 0 186,5 0 1,1 0 0,0 0-187,0 0 0,1 0 0,1 0 158,8 0 0,2 0 0,1 0 497,4 0 1,0 0 0,3 0 163,-24 0 1,5 0-1,10 0 1,5 0-1,10 0 1,2 0-414,6 0 1,2 0 904,-45 0 0,0 0-299,0 0-684,44 0 0,-1 0 0,0 0 0,-1 0 0,-5 0 0,0 0 0,-1 0 0,2 0 0,4 0 0,0 0 491,2 0 1,0 0-1,1 0 1,-2 0-1,-12 0 1,-3 0-984,-6 0 0,-3 0 0,-10 0 0,-2 0 187,7 0 1,1 0 501,5 0 1,5 0-198,-12 0 291,25 0-291,38 0 0,-2 0 0,-31 0 0,6 0 0,-24 0 0,-21 0 0,44 0 0,-2 0 0,-11 0 0,-2 0 491,3 0 1,2 0-1,2 0 1,4 0-247,-21 0 1,29 0 0,37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5:05.8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19 24575,'52'0'0,"27"0"0,2 0 0,-29 0 0,10 0 0,12 0 0,16-1 0,0 1 0,-15 1 0,-13 1 0,-1-1 0,38-1 0,12-1 0,-39 3 0,-59 2 0,0-4 0,-1 0 0,0 0 0,-3 0 0,8 0 0,-4 0 0,0 0 0,3 0 0,3 0 0,11 0 0,6 0 0,7 0 0,14 0 0,4 0 0,0 0 0,-4 0 0,-21 0 0,6 0 0,-21 0 0,2 0 0,-15 0 0,4-4 0,1 3 0,0-3 0,4 0 0,-9-1 0,5 1 0,-6 0 0,1 4 0,3 0 0,8 0 0,4 0 0,4 0 0,-8 0 0,1 0 0,-7 0 0,0 0 0,-1 0 0,-4 0 0,4 0 0,20 10 0,28 3 0,11 5 0,17-1 0,-4-4 0,-6-1 0,6 1 0,-30-6 0,-13-1 0,-24-6 0,-9 0 0,-1 0 0,9 0 0,-2 0 0,12 0 0,-7 0 0,15 0 0,-9 0 0,16 0 0,-10 0 0,10 0 0,-10 0 0,-2 4 0,-1-3 0,-13 3 0,2-4 0,-9 0 0,4 0 0,-3 0 0,12 0 0,-11 0 0,12 0 0,-13 0 0,3 0 0,-4 0 0,4 0 0,-3 0 0,7-4 0,-10 3 0,1-3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5:54.14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10338 0 24575,'-89'30'0,"12"-3"0,25-18 0,-4-2-492,-10 2 0,-6 0 164,5-1 0,-7-1 0,-4 0 82,4-3 0,-4-1 0,-2-1 0,-1 1 0,-6 0 0,-1 0 0,-2-1 0,-5 0 49,3-1 0,-4-1 1,-2 0-1,-1 0 0,0-1 33,16 1 0,1 0 0,-1 0 0,0 0 0,-2 0 0,0 0 0,-8 0 0,-2 0 0,0 0 0,-1 0 0,0 0 0,3 0 0,4 0 0,1 0 0,0 0 0,1 0 0,1 0 0,1 0-33,-11 0 0,0 0 1,2 0-1,1 0 0,3 0-49,-8 0 0,2 0 0,4 0 0,2 0-82,-12 0 0,4 0 0,5 0 0,17 0 0,3 0 0,3 0-164,-23 4 0,6 1 69,16-4 0,2 0 914,0 3 1,1 0-1,6 1 1,0-2-256,0-2 1,0 0-237,-6 3 0,-1 0 0,-6-4 0,-3 0 0,-6 0 0,-1 0 0,1 0 0,-1 0 0,-5 0 0,1 0 0,17 0 0,1 0 0,-5 0 0,2 0 491,21 0 1,3 0 491,-24 0 0,21 0 0,34 0 0,-17 0 0,3 0 0,-16 0 0,-26 0 0,5 0 0,-7 0 0,-7 0-1475,28 0 0,-5 0 41,-16 0 1,-6 0 122,9 0 0,-4 0 0,-3 0 0,-8 0 0,-3-1 0,-1 2 0,-4 2 0,0 1 0,-1 0 26,0-3 1,1-1-1,2 1 302,9 3 0,2 0 0,3-1 0,-17-3 0,6 0 0,10 3 0,10 1 0,1-2 0,21 5 0,40-7 0,0 0 983,-1 0-176,1 0 176,-6-5 0,-2 4 0,-11-10 0,-3 4-577,-6-6-406,-17-1 0,4 0 0,-33 6 0,4-6 0,-9 12 0,12-5 0,32 7 0,14 0 0,8 0 0,-11 0 0,-6 0 0,-23-14 0,33 11 0,-22-16 0,26 17 0,0-8 0,-9 3 0,26 1 0,-8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3:09.24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11 24575,'53'-3'0,"0"0"0,2 0 0,4 2 0,24 2 0,15 7-197,-20 3 0,13 3 1,4 3-1,-1 0 0,-10-2-131,7 0 0,-8-1 0,7 3 131,-7 0 0,10 3 1,2 1-1,-9-2 0,-17-4-295,-7-4 0,-12 0-492,19 9 0,-39-8 83,-13-4 901,-1 2 0,0-10 983,1 0 0,1 0 0,-3 4 0,1 2 0,2 11 0,11 1-76,3 7-907,-5 6 0,-9-5 0,-12 52 0,-6-36 0,0 31 0,0-43 0,0-7 0,0-6 0,0-1 0,-6 0 0,-20 3 0,-10 1 0,-29 14 0,-3-9 0,1 5 0,2-3 0,9-11 0,14-3 0,10-6 0,38-13 0,44-22 0,14-4 0,-9 4 0,4 1-492,-8 5 0,1 2 0,10-3 0,0 2 491,-5 3 0,-1 2 1,0 3 0,-2-1 0,35-16 0,-3 12 0,-26 3 0,-18 4 0,-19 5 0,-7-5 0,1 0 0,6-6 983,17-11 0,-6 1-979,7-1-4,4 9 0,-12 7 0,6-1 0,-9-5 0,-7 6 0,-6 0 0,5 2 0,-11 4 0,1-1 0,-8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23:11.4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350 920 8191,'-73'64'0,"31"-27"0,1 2 491,6 2 1,2 2-1,-3-1 1,4 1 491,-5 30 0,17-31 0,20-19 0,17-12 0,21-12 0,55-20-492,-20-7 1,5-8-165,-19 7 1,1-3 0,0-2-1,7-5 1,1-2 0,-4-1 163,12-17 1,-8-1-189,-9 3 0,-9 0-303,-21 10 0,-7 2 0,2-12 0,-17 17 0,-24 29 0,-12 17 0,-39 14 0,-7 37 0,33-28 0,3 1 0,-18 26 983,23-22 0,22-18 0,42-3 0,22-7-958,26-11 0,17-5-353,-15 2 0,6-2 0,9-2 131,-9 0 0,7-2 1,5-2-1,2 1 0,1-1 33,-10 3 0,1 0 0,1-1 0,2 1 0,1-1 0,1 0 23,-6 0 1,3 0-1,1-1 1,0 1-1,0-1 1,-1 0-1,-2 1-23,9-2 0,0-1 0,-1 0 0,-3 1 0,-4 1 0,-6 0-82,7 1 0,-5 0 0,-7 1 0,-7 1-246,37-10 0,-49 12-492,-95 25 492,-13 0 0,-8 4 0,-12 13 0,-4 3 0,-9 0 0,-2 2 120,-3 7 0,1 2 372,8-7 0,5-2 491,22-6 1,4-2 491,-19 12 0,36-16 0,48-39 0,26-9 0,14-9 0,20-5 0,-13 14-492,-20 3 1,2-1-1,6 2 1,-1 1-81,-3-3 1,-3 1-366,18-4-46,-67 10 0,-38 16 0,-61 15-492,23-3 0,-9 3 164,11-1 0,-4 3 0,-2 0 0,-7 3 0,-1 2 0,1-1 0,2 0 0,1 0 0,8 0-164,4 4 0,10-2-492,-3-4 959,99-57 25,30-29 0,-30 31 0,1-3-492,19-21 0,-1-2 457,-16 14 0,-1-2 35,16-18 0,0-5 0,-7 5 0,-5-1 0,-6 7 0,-5 3 0,7-24 983,-39 23 0,-27 45-492,-17 6 1,-13 3-820,-4 2 0,-8 2 0,-5 2 82,0 2 0,-5 2 0,-3 1 0,-4 1 152,3 0 1,-4 0-1,-2 1 1,0 1-1,1 2 94,3 3 0,0 1 0,0 2 0,2-1 0,3 0 0,-12 1 0,2 0 0,4-1 0,10 0 0,-21 13 0,23-8 0,31-18 983,111-38-869,-3 6-114,-19 1 0,-3 1 0,2 4 0,39-16 0,-38 11 0,38 3 983,-46 11 0,5 6 0,-25 12 0,-10 13 0,-2 8 0,2 12-639,16 17-344,28 10 0,-13-24 0,3 1 0,3-2 0,2-2-242,7 3 1,0-4 241,13 6 0,3-10 0,-22-27 0,3-12 0,3-3 0,8-2 0,14-8 0,8-3-328,-3 3 0,8 0 0,2-3 82,-13 2 0,4-2 0,-1 0 0,-2 0-82,16-2 0,-3 0 0,-5 0-164,17-6 0,-14 1-492,-6-3 537,-96 7 447,-15 3 353,-13 0-353,-22 10 983,22 12 0,8 0-656,35-6 1,25-1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5:13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153 204 24575,'0'12'0,"-9"33"0,7-19 0,-7 23 0,5-26 0,3-5 0,-8 10 0,4 4 0,-6 5 0,1 14 0,-1-7 0,0 6 0,5-8 0,-10 8 0,9-12 0,-8 4 0,9-13 0,-2-5 0,3-6 0,1 4 0,0-12 0,4 7 0,4-9 0,0-3 0,13-2 0,9-3 0,25 0 0,-11 0 0,23 0 0,-10 0 0,14 0 0,9 0 0,-1 0-724,18 0 724,5 0 0,0 0 0,-5 0 0,-25 0 0,-3 0 0,-25 0 0,1 0 0,-17 0 0,0 0 724,3 0-724,-3 0 0,18 0 0,3 0 0,21 0 0,-19 0 0,23 0 0,-15 0 0,21 0 0,7 0 0,13 0-714,1 0 714,-45 0 0,0 0 0,42 0 0,-8 0 0,-27 0 0,-20 0 0,-27 0 0,-5 0 0,1 0 0,9 0 714,3 0-714,22 0 0,3 0 0,13 0 0,-13 0 0,3 0 0,-11 0 0,5 0 0,1 0 0,0 0 0,-1 0 0,16 0 0,-12 5 0,0-4 0,-12 4 0,-20-5 0,33 0 0,-22 0 0,63 0 0,-35 3 0,5 1 0,24-3 0,6 0-1274,8 3 0,2 0 1274,1 0 0,-7-1 0,-31-3 0,-6 2 0,24 9 0,-61-14 0,-10-7 0,-3-5 0,-1-13 0,1 4 2548,6-18-2548,5-9 0,2-2 0,-3-3 0,-9 19 0,2 7 0,-3 8 0,0 4 0,-1 5 0,0-4 0,1 4 0,4-10 0,0 4 0,0 1 0,-1-2 0,1 6 0,-1-3 0,0 0 0,-3 4 0,3-5 0,-3 1 0,3-1 0,-3 5 0,-1-9 0,0 8 0,-3-5 0,3 7 0,0-5 0,-3 6 0,7-10 0,-7 7 0,3 1 0,-4-3 0,4-3 0,-2 5 0,6-13 0,-7 16 0,7-19 0,-7 9 0,2-6 0,-6 8 0,-2 11 0,-12 13 0,-3 1 0,-9 4 0,0 3 0,-19-6 0,14 3 0,-14-1 0,19-8 0,-1 3 0,6 0 0,-16-3 0,-1 8 0,-17-8 0,13 4 0,-10-5 0,-6 6 0,-27-4-830,26 1 1,-4 0 829,-2-3 0,-6 0 0,-3 0 0,-5 0 0,4 0 0,-4 0 0,3 0 0,-11 0 0,9 0 0,13 0 0,44 0 0,6 0 0,-4 0 0,2 4 0,-29-3 0,14 3 0,-35-4 0,6 0 0,-31 0 430,42 0 1,0 0-431,-45 0 0,12 0 0,33 0 0,16 0 0,19 0 0,6 0 0,4 4 0,-10-3 798,-8 2-798,-17-3 0,5 0 0,-17 0 0,2 0 0,-15 0 0,0 0 0,2 5 0,15-3 0,7 3 0,9-5 0,6 0 0,0 0 0,0 0 0,0 0 0,-1 4 0,1-3 0,-21 4 0,3-5 0,-19 0 0,8 0 0,0 0 0,7 0 0,-5 5 0,22-4 0,-7 4 0,27-5 0,-3 0 0,4 4 0,4-3 0,-25 3 0,-2-4 0,-9 0 0,-10 0 0,2 0 0,-15 5 0,0-3 0,25 3 0,13-1 0,25-3 0,2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5:13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153 204 24575,'0'12'0,"-9"33"0,7-19 0,-7 23 0,5-26 0,3-5 0,-8 10 0,4 4 0,-6 5 0,1 14 0,-1-7 0,0 6 0,5-8 0,-10 8 0,9-12 0,-8 4 0,9-13 0,-2-5 0,3-6 0,1 4 0,0-12 0,4 7 0,4-9 0,0-3 0,13-2 0,9-3 0,25 0 0,-11 0 0,23 0 0,-10 0 0,14 0 0,9 0 0,-1 0-724,18 0 724,5 0 0,0 0 0,-5 0 0,-25 0 0,-3 0 0,-25 0 0,1 0 0,-17 0 0,0 0 724,3 0-724,-3 0 0,18 0 0,3 0 0,21 0 0,-19 0 0,23 0 0,-15 0 0,21 0 0,7 0 0,13 0-714,1 0 714,-45 0 0,0 0 0,42 0 0,-8 0 0,-27 0 0,-20 0 0,-27 0 0,-5 0 0,1 0 0,9 0 714,3 0-714,22 0 0,3 0 0,13 0 0,-13 0 0,3 0 0,-11 0 0,5 0 0,1 0 0,0 0 0,-1 0 0,16 0 0,-12 5 0,0-4 0,-12 4 0,-20-5 0,33 0 0,-22 0 0,63 0 0,-35 3 0,5 1 0,24-3 0,6 0-1274,8 3 0,2 0 1274,1 0 0,-7-1 0,-31-3 0,-6 2 0,24 9 0,-61-14 0,-10-7 0,-3-5 0,-1-13 0,1 4 2548,6-18-2548,5-9 0,2-2 0,-3-3 0,-9 19 0,2 7 0,-3 8 0,0 4 0,-1 5 0,0-4 0,1 4 0,4-10 0,0 4 0,0 1 0,-1-2 0,1 6 0,-1-3 0,0 0 0,-3 4 0,3-5 0,-3 1 0,3-1 0,-3 5 0,-1-9 0,0 8 0,-3-5 0,3 7 0,0-5 0,-3 6 0,7-10 0,-7 7 0,3 1 0,-4-3 0,4-3 0,-2 5 0,6-13 0,-7 16 0,7-19 0,-7 9 0,2-6 0,-6 8 0,-2 11 0,-12 13 0,-3 1 0,-9 4 0,0 3 0,-19-6 0,14 3 0,-14-1 0,19-8 0,-1 3 0,6 0 0,-16-3 0,-1 8 0,-17-8 0,13 4 0,-10-5 0,-6 6 0,-27-4-830,26 1 1,-4 0 829,-2-3 0,-6 0 0,-3 0 0,-5 0 0,4 0 0,-4 0 0,3 0 0,-11 0 0,9 0 0,13 0 0,44 0 0,6 0 0,-4 0 0,2 4 0,-29-3 0,14 3 0,-35-4 0,6 0 0,-31 0 430,42 0 1,0 0-431,-45 0 0,12 0 0,33 0 0,16 0 0,19 0 0,6 0 0,4 4 0,-10-3 798,-8 2-798,-17-3 0,5 0 0,-17 0 0,2 0 0,-15 0 0,0 0 0,2 5 0,15-3 0,7 3 0,9-5 0,6 0 0,0 0 0,0 0 0,0 0 0,-1 4 0,1-3 0,-21 4 0,3-5 0,-19 0 0,8 0 0,0 0 0,7 0 0,-5 5 0,22-4 0,-7 4 0,27-5 0,-3 0 0,4 4 0,4-3 0,-25 3 0,-2-4 0,-9 0 0,-10 0 0,2 0 0,-15 5 0,0-3 0,25 3 0,13-1 0,25-3 0,2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1:45:13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153 204 24575,'0'12'0,"-9"33"0,7-19 0,-7 23 0,5-26 0,3-5 0,-8 10 0,4 4 0,-6 5 0,1 14 0,-1-7 0,0 6 0,5-8 0,-10 8 0,9-12 0,-8 4 0,9-13 0,-2-5 0,3-6 0,1 4 0,0-12 0,4 7 0,4-9 0,0-3 0,13-2 0,9-3 0,25 0 0,-11 0 0,23 0 0,-10 0 0,14 0 0,9 0 0,-1 0-724,18 0 724,5 0 0,0 0 0,-5 0 0,-25 0 0,-3 0 0,-25 0 0,1 0 0,-17 0 0,0 0 724,3 0-724,-3 0 0,18 0 0,3 0 0,21 0 0,-19 0 0,23 0 0,-15 0 0,21 0 0,7 0 0,13 0-714,1 0 714,-45 0 0,0 0 0,42 0 0,-8 0 0,-27 0 0,-20 0 0,-27 0 0,-5 0 0,1 0 0,9 0 714,3 0-714,22 0 0,3 0 0,13 0 0,-13 0 0,3 0 0,-11 0 0,5 0 0,1 0 0,0 0 0,-1 0 0,16 0 0,-12 5 0,0-4 0,-12 4 0,-20-5 0,33 0 0,-22 0 0,63 0 0,-35 3 0,5 1 0,24-3 0,6 0-1274,8 3 0,2 0 1274,1 0 0,-7-1 0,-31-3 0,-6 2 0,24 9 0,-61-14 0,-10-7 0,-3-5 0,-1-13 0,1 4 2548,6-18-2548,5-9 0,2-2 0,-3-3 0,-9 19 0,2 7 0,-3 8 0,0 4 0,-1 5 0,0-4 0,1 4 0,4-10 0,0 4 0,0 1 0,-1-2 0,1 6 0,-1-3 0,0 0 0,-3 4 0,3-5 0,-3 1 0,3-1 0,-3 5 0,-1-9 0,0 8 0,-3-5 0,3 7 0,0-5 0,-3 6 0,7-10 0,-7 7 0,3 1 0,-4-3 0,4-3 0,-2 5 0,6-13 0,-7 16 0,7-19 0,-7 9 0,2-6 0,-6 8 0,-2 11 0,-12 13 0,-3 1 0,-9 4 0,0 3 0,-19-6 0,14 3 0,-14-1 0,19-8 0,-1 3 0,6 0 0,-16-3 0,-1 8 0,-17-8 0,13 4 0,-10-5 0,-6 6 0,-27-4-830,26 1 1,-4 0 829,-2-3 0,-6 0 0,-3 0 0,-5 0 0,4 0 0,-4 0 0,3 0 0,-11 0 0,9 0 0,13 0 0,44 0 0,6 0 0,-4 0 0,2 4 0,-29-3 0,14 3 0,-35-4 0,6 0 0,-31 0 430,42 0 1,0 0-431,-45 0 0,12 0 0,33 0 0,16 0 0,19 0 0,6 0 0,4 4 0,-10-3 798,-8 2-798,-17-3 0,5 0 0,-17 0 0,2 0 0,-15 0 0,0 0 0,2 5 0,15-3 0,7 3 0,9-5 0,6 0 0,0 0 0,0 0 0,0 0 0,-1 4 0,1-3 0,-21 4 0,3-5 0,-19 0 0,8 0 0,0 0 0,7 0 0,-5 5 0,22-4 0,-7 4 0,27-5 0,-3 0 0,4 4 0,4-3 0,-25 3 0,-2-4 0,-9 0 0,-10 0 0,2 0 0,-15 5 0,0-3 0,25 3 0,13-1 0,25-3 0,2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17.55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13 24575,'48'0'0,"18"0"0,-17 0 0,9 0 0,11 0 0,15 0 0,1 0 0,-12 0 0,1 0 0,-1 0 0,21 0 0,10 0 0,-34 0 0,-46 0 0,3 0 0,2-5 0,14 4 0,3-2 0,15 1-197,6 1 0,15 1 1,9 0-1,4 1 0,-5-1 0,0 0 0,0-1 1,1 1-1,4 0 0,6 1 74,-14 1 0,5 0 0,5 1 0,2 1 0,0-1 0,0 1 0,-2 0 0,-5 0-18,0 0 1,-2-1-1,-2 0 1,-1 1-1,-1 0 1,-1 2-1,0 0-23,6 2 0,0 1 0,-2 2 0,-1 0 0,-3 0 0,-3-1-82,18 4 0,-4-1 0,-6 0 0,-9 0 49,16 5 0,-16-1 1,2 5-1,-79-22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18.2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3789 1 24575,'-57'0'0,"13"0"0,-10 5 0,-6 2-984,-26-1 946,26-2 1,-5-2-455,-14-1 0,-5-2 281,-9 1 0,-4 0 211,18 0 0,-3 0 0,1 0 0,3 0 0,0 0 0,-1 0-328,-11 0 0,-2 0 0,1 0 0,8 0 0,1 0 0,-1 0 0,-7 0 0,-2 0 0,1 0 173,4 0 1,0 0 0,-1 0-174,-8 0 0,-2 0 0,1 0 0,-2 0 0,1 0 0,-1 0 0,0 0 0,-1 0 0,4 0 244,14 0 0,2 0 0,2 0 27,7 0 0,2 0 0,9 0 57,-30 0 0,29 0 0,57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20.64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4168 0 24575,'-69'5'0,"-21"1"0,-4 14 0,15-10 0,-9-2-328,13 0 0,-4 1 0,-4 0 82,9-4 0,-4 0 0,-2 0 0,-1 0 0,-9 3 0,-2 0 0,-1 1 0,-1-1 49,14-3 0,-1 0 1,0 0-1,-1 0 0,1 0 0,-1 2 0,1 0 1,-1 0-1,1 0 0,1-1-49,-14 0 0,1-1 0,2 1 0,1-1 0,5 0 0,1 0 0,3 1 0,3-1-82,-6 1 0,5 0 0,2 0-164,-24 3 0,11-1-492,-6 1 0,39-3 0,36-6 1967,3 4 0,-6-3 0,-33 9-918,-26 5 426,17-7 1,-7 1-1,-10 3 1,2-1-1,21-6 1,4-1-247,-37 3 1,78-7 0,7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7T02:11:21.58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0 171 24575,'76'-11'0,"-23"4"0,4 0 0,-1-3 0,4-1-328,3 4 0,7 1 0,1 0 0,4-3 0,3-1 0,5 3 82,6 2 0,7 2 0,1 2 0,-7-2-82,-4 0 0,-6 0 0,2 1 0,15 1 0,1 1 0,-16 1 837,12-1-509,-37-5 983,-34 1-962,4-6-21,9 0 0,-4 5 983,29-1 0,10 6-492,-20 0 1,3 0-490,0 0 0,-1 0-2,0 1 0,-3-2 0,12-3 0,-14-1 0,-14 0 0,34 0 0,-9 5 0,8 0-492,21 0 0,7 0 164,-20 2 0,4 1 0,-2 1 26,-7 0 0,-1 2 0,-1 0 302,23 2 0,-6 2 194,-23 1 0,-7-1-194,6-2 0,-27-3 0,-31-5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24200"/>
            <a:ext cx="12192000" cy="37338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86611" y="1298447"/>
            <a:ext cx="1800225" cy="120650"/>
          </a:xfrm>
          <a:custGeom>
            <a:avLst/>
            <a:gdLst/>
            <a:ahLst/>
            <a:cxnLst/>
            <a:rect l="l" t="t" r="r" b="b"/>
            <a:pathLst>
              <a:path w="1800225" h="120650">
                <a:moveTo>
                  <a:pt x="1799844" y="0"/>
                </a:moveTo>
                <a:lnTo>
                  <a:pt x="0" y="0"/>
                </a:lnTo>
                <a:lnTo>
                  <a:pt x="0" y="120396"/>
                </a:lnTo>
                <a:lnTo>
                  <a:pt x="1799844" y="120396"/>
                </a:lnTo>
                <a:lnTo>
                  <a:pt x="1799844" y="0"/>
                </a:lnTo>
                <a:close/>
              </a:path>
            </a:pathLst>
          </a:custGeom>
          <a:solidFill>
            <a:srgbClr val="589FE3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699759" y="4529328"/>
            <a:ext cx="792480" cy="120650"/>
          </a:xfrm>
          <a:custGeom>
            <a:avLst/>
            <a:gdLst/>
            <a:ahLst/>
            <a:cxnLst/>
            <a:rect l="l" t="t" r="r" b="b"/>
            <a:pathLst>
              <a:path w="792479" h="120650">
                <a:moveTo>
                  <a:pt x="792479" y="0"/>
                </a:moveTo>
                <a:lnTo>
                  <a:pt x="0" y="0"/>
                </a:lnTo>
                <a:lnTo>
                  <a:pt x="0" y="120396"/>
                </a:lnTo>
                <a:lnTo>
                  <a:pt x="792479" y="120396"/>
                </a:lnTo>
                <a:lnTo>
                  <a:pt x="792479" y="0"/>
                </a:lnTo>
                <a:close/>
              </a:path>
            </a:pathLst>
          </a:custGeom>
          <a:solidFill>
            <a:srgbClr val="589FE3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49540" y="4529328"/>
            <a:ext cx="794385" cy="120650"/>
          </a:xfrm>
          <a:custGeom>
            <a:avLst/>
            <a:gdLst/>
            <a:ahLst/>
            <a:cxnLst/>
            <a:rect l="l" t="t" r="r" b="b"/>
            <a:pathLst>
              <a:path w="794384" h="120650">
                <a:moveTo>
                  <a:pt x="794003" y="0"/>
                </a:moveTo>
                <a:lnTo>
                  <a:pt x="0" y="0"/>
                </a:lnTo>
                <a:lnTo>
                  <a:pt x="0" y="120396"/>
                </a:lnTo>
                <a:lnTo>
                  <a:pt x="794003" y="120396"/>
                </a:lnTo>
                <a:lnTo>
                  <a:pt x="794003" y="0"/>
                </a:lnTo>
                <a:close/>
              </a:path>
            </a:pathLst>
          </a:custGeom>
          <a:solidFill>
            <a:srgbClr val="589FE3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808464" y="4529328"/>
            <a:ext cx="794385" cy="120650"/>
          </a:xfrm>
          <a:custGeom>
            <a:avLst/>
            <a:gdLst/>
            <a:ahLst/>
            <a:cxnLst/>
            <a:rect l="l" t="t" r="r" b="b"/>
            <a:pathLst>
              <a:path w="794384" h="120650">
                <a:moveTo>
                  <a:pt x="794003" y="0"/>
                </a:moveTo>
                <a:lnTo>
                  <a:pt x="0" y="0"/>
                </a:lnTo>
                <a:lnTo>
                  <a:pt x="0" y="120396"/>
                </a:lnTo>
                <a:lnTo>
                  <a:pt x="794003" y="120396"/>
                </a:lnTo>
                <a:lnTo>
                  <a:pt x="794003" y="0"/>
                </a:lnTo>
                <a:close/>
              </a:path>
            </a:pathLst>
          </a:custGeom>
          <a:solidFill>
            <a:srgbClr val="589FE3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57600" y="4529328"/>
            <a:ext cx="794385" cy="120650"/>
          </a:xfrm>
          <a:custGeom>
            <a:avLst/>
            <a:gdLst/>
            <a:ahLst/>
            <a:cxnLst/>
            <a:rect l="l" t="t" r="r" b="b"/>
            <a:pathLst>
              <a:path w="794385" h="120650">
                <a:moveTo>
                  <a:pt x="794003" y="0"/>
                </a:moveTo>
                <a:lnTo>
                  <a:pt x="0" y="0"/>
                </a:lnTo>
                <a:lnTo>
                  <a:pt x="0" y="120396"/>
                </a:lnTo>
                <a:lnTo>
                  <a:pt x="794003" y="120396"/>
                </a:lnTo>
                <a:lnTo>
                  <a:pt x="794003" y="0"/>
                </a:lnTo>
                <a:close/>
              </a:path>
            </a:pathLst>
          </a:custGeom>
          <a:solidFill>
            <a:srgbClr val="589FE3">
              <a:alpha val="180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97BBE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6847" y="979881"/>
            <a:ext cx="4626102" cy="470382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6136" y="1920366"/>
            <a:ext cx="2379726" cy="2642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23.png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customXml" Target="../ink/ink18.xm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customXml" Target="../ink/ink15.xml"/><Relationship Id="rId15" Type="http://schemas.openxmlformats.org/officeDocument/2006/relationships/image" Target="../media/image32.png"/><Relationship Id="rId10" Type="http://schemas.openxmlformats.org/officeDocument/2006/relationships/customXml" Target="../ink/ink17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customXml" Target="../ink/ink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2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11.xm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9.xml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57BE27-BF35-68DE-1BC1-F3285B09C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FF53593-774A-BF6F-57BF-917D596B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kumimoji="1" lang="ko-KR" alt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배포결과 테스트</a:t>
            </a:r>
            <a:endParaRPr kumimoji="1" lang="en-US" altLang="ko-KR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45A946-7BFE-D23C-DEE4-5DDDC4C6634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한화시스템 </a:t>
            </a:r>
            <a:r>
              <a:rPr kumimoji="1" lang="en-US" altLang="ko-KR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bewond</a:t>
            </a:r>
            <a:r>
              <a:rPr kumimoji="1" lang="en-US" altLang="ko-KR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</a:t>
            </a: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 </a:t>
            </a:r>
            <a:r>
              <a:rPr kumimoji="1" lang="en-US" altLang="ko-KR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 </a:t>
            </a:r>
            <a:r>
              <a:rPr kumimoji="1" lang="ko-KR" alt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송보석</a:t>
            </a:r>
            <a:r>
              <a:rPr kumimoji="1" lang="en-US" altLang="ko-KR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손정민</a:t>
            </a:r>
            <a:r>
              <a:rPr kumimoji="1" lang="en-US" altLang="ko-KR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이원태</a:t>
            </a:r>
            <a:r>
              <a:rPr kumimoji="1" lang="en-US" altLang="ko-KR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kumimoji="1" lang="ko-KR" alt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ko-KR" alt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이창선</a:t>
            </a:r>
            <a:endParaRPr kumimoji="1" lang="en-US" altLang="ko-KR" sz="16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 err="1"/>
              <a:t>백엔드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7EF09-0D9E-CDAA-E88B-63FF00272BA6}"/>
              </a:ext>
            </a:extLst>
          </p:cNvPr>
          <p:cNvSpPr txBox="1"/>
          <p:nvPr/>
        </p:nvSpPr>
        <p:spPr>
          <a:xfrm>
            <a:off x="2438400" y="1574339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RDS</a:t>
            </a:r>
            <a:r>
              <a:rPr kumimoji="1" lang="ko-KR" altLang="en-US" dirty="0"/>
              <a:t>생성</a:t>
            </a:r>
          </a:p>
        </p:txBody>
      </p:sp>
      <p:pic>
        <p:nvPicPr>
          <p:cNvPr id="5" name="그림 4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0FC31D7D-DD1B-51D1-8064-34B1EDFE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528"/>
            <a:ext cx="6858000" cy="4473969"/>
          </a:xfrm>
          <a:prstGeom prst="rect">
            <a:avLst/>
          </a:prstGeom>
        </p:spPr>
      </p:pic>
      <p:pic>
        <p:nvPicPr>
          <p:cNvPr id="10" name="그림 9" descr="스크린샷, 텍스트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4DA674F-0894-6758-7A8E-38A0F312E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93" y="2286000"/>
            <a:ext cx="6397857" cy="4079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CF915E-36E5-8C66-A42B-81610A5CA9E2}"/>
              </a:ext>
            </a:extLst>
          </p:cNvPr>
          <p:cNvSpPr txBox="1"/>
          <p:nvPr/>
        </p:nvSpPr>
        <p:spPr>
          <a:xfrm>
            <a:off x="8610600" y="1574339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RDS</a:t>
            </a:r>
            <a:r>
              <a:rPr kumimoji="1" lang="ko-KR" altLang="en-US" dirty="0"/>
              <a:t>연결 확인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ADDA46D4-3738-E1FA-57AE-4FACFD4CDDA9}"/>
                  </a:ext>
                </a:extLst>
              </p14:cNvPr>
              <p14:cNvContentPartPr/>
              <p14:nvPr/>
            </p14:nvContentPartPr>
            <p14:xfrm>
              <a:off x="819318" y="5882291"/>
              <a:ext cx="1349280" cy="651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ADDA46D4-3738-E1FA-57AE-4FACFD4CDD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318" y="5819291"/>
                <a:ext cx="1474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71BBC606-B414-B572-DA3D-B6B11894BD67}"/>
                  </a:ext>
                </a:extLst>
              </p14:cNvPr>
              <p14:cNvContentPartPr/>
              <p14:nvPr/>
            </p14:nvContentPartPr>
            <p14:xfrm>
              <a:off x="6449718" y="3083291"/>
              <a:ext cx="1072080" cy="122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71BBC606-B414-B572-DA3D-B6B11894BD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86718" y="3020291"/>
                <a:ext cx="1197720" cy="1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03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 err="1"/>
              <a:t>백엔드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3C4D7B1-3C48-1ECA-AC8E-66C25FEB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31898"/>
            <a:ext cx="7086600" cy="4165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82877-B1C8-1A47-3383-340172B828B4}"/>
              </a:ext>
            </a:extLst>
          </p:cNvPr>
          <p:cNvSpPr txBox="1"/>
          <p:nvPr/>
        </p:nvSpPr>
        <p:spPr>
          <a:xfrm>
            <a:off x="2590800" y="1656431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Elasticache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8AB94B-704F-F769-5EE4-CA70C7EB1FA8}"/>
              </a:ext>
            </a:extLst>
          </p:cNvPr>
          <p:cNvGrpSpPr/>
          <p:nvPr/>
        </p:nvGrpSpPr>
        <p:grpSpPr>
          <a:xfrm>
            <a:off x="1136263" y="5842440"/>
            <a:ext cx="3547080" cy="335160"/>
            <a:chOff x="1136263" y="5842440"/>
            <a:chExt cx="354708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533BD87-C987-F034-2D98-572B2E8BAA38}"/>
                    </a:ext>
                  </a:extLst>
                </p14:cNvPr>
                <p14:cNvContentPartPr/>
                <p14:nvPr/>
              </p14:nvContentPartPr>
              <p14:xfrm>
                <a:off x="1136263" y="5943600"/>
                <a:ext cx="1196280" cy="81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533BD87-C987-F034-2D98-572B2E8BAA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3263" y="5880600"/>
                  <a:ext cx="132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8371B68-1CAC-A63A-8E68-1F3EA98FD7F3}"/>
                    </a:ext>
                  </a:extLst>
                </p14:cNvPr>
                <p14:cNvContentPartPr/>
                <p14:nvPr/>
              </p14:nvContentPartPr>
              <p14:xfrm>
                <a:off x="2791543" y="5842440"/>
                <a:ext cx="1891800" cy="335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8371B68-1CAC-A63A-8E68-1F3EA98FD7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28543" y="5779800"/>
                  <a:ext cx="2017440" cy="46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2EE1C6E-6233-F2BA-4604-935C9BF1D166}"/>
                  </a:ext>
                </a:extLst>
              </p14:cNvPr>
              <p14:cNvContentPartPr/>
              <p14:nvPr/>
            </p14:nvContentPartPr>
            <p14:xfrm>
              <a:off x="6175543" y="5285160"/>
              <a:ext cx="1288800" cy="235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2EE1C6E-6233-F2BA-4604-935C9BF1D1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12543" y="5222160"/>
                <a:ext cx="1414440" cy="3610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2115C8-F317-2DB5-BCF3-9846920EC46F}"/>
              </a:ext>
            </a:extLst>
          </p:cNvPr>
          <p:cNvSpPr txBox="1"/>
          <p:nvPr/>
        </p:nvSpPr>
        <p:spPr>
          <a:xfrm>
            <a:off x="7239000" y="1692767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Elasticache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연결 확인</a:t>
            </a:r>
          </a:p>
        </p:txBody>
      </p:sp>
      <p:pic>
        <p:nvPicPr>
          <p:cNvPr id="15" name="그림 1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33DE000-87D8-2E4C-797B-3389BC7F4A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10393"/>
            <a:ext cx="6578600" cy="2171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66CC3E7-4C00-CB33-E719-A6BDB476A600}"/>
                  </a:ext>
                </a:extLst>
              </p14:cNvPr>
              <p14:cNvContentPartPr/>
              <p14:nvPr/>
            </p14:nvContentPartPr>
            <p14:xfrm>
              <a:off x="5349262" y="3287812"/>
              <a:ext cx="4359600" cy="14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66CC3E7-4C00-CB33-E719-A6BDB476A6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6262" y="3224812"/>
                <a:ext cx="4485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F2309D2-B718-E15E-3DC9-8CED1F5853CC}"/>
                  </a:ext>
                </a:extLst>
              </p14:cNvPr>
              <p14:cNvContentPartPr/>
              <p14:nvPr/>
            </p14:nvContentPartPr>
            <p14:xfrm>
              <a:off x="5248462" y="3466012"/>
              <a:ext cx="3210840" cy="45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F2309D2-B718-E15E-3DC9-8CED1F5853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5822" y="3403012"/>
                <a:ext cx="33364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AE6DEEE-4C62-EE66-5373-0FCE87BE4280}"/>
                  </a:ext>
                </a:extLst>
              </p14:cNvPr>
              <p14:cNvContentPartPr/>
              <p14:nvPr/>
            </p14:nvContentPartPr>
            <p14:xfrm>
              <a:off x="5201302" y="4492012"/>
              <a:ext cx="3572280" cy="78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AE6DEEE-4C62-EE66-5373-0FCE87BE42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8302" y="4429012"/>
                <a:ext cx="36979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77ED462-F4BA-B359-B463-87C71E4EBDC5}"/>
                  </a:ext>
                </a:extLst>
              </p14:cNvPr>
              <p14:cNvContentPartPr/>
              <p14:nvPr/>
            </p14:nvContentPartPr>
            <p14:xfrm>
              <a:off x="5184382" y="4868572"/>
              <a:ext cx="3722040" cy="766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77ED462-F4BA-B359-B463-87C71E4EBD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21382" y="4805572"/>
                <a:ext cx="3847680" cy="2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31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 err="1"/>
              <a:t>백엔드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7EEB2EE-9FCB-C731-61DA-938CFB9D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" y="2743200"/>
            <a:ext cx="7772400" cy="3043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8A59D-51C3-18FC-DAA5-EB9E6E12A4A2}"/>
              </a:ext>
            </a:extLst>
          </p:cNvPr>
          <p:cNvSpPr txBox="1"/>
          <p:nvPr/>
        </p:nvSpPr>
        <p:spPr>
          <a:xfrm>
            <a:off x="1066800" y="1930300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Msk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876F57-A207-1603-5993-F5048781DB82}"/>
              </a:ext>
            </a:extLst>
          </p:cNvPr>
          <p:cNvGrpSpPr/>
          <p:nvPr/>
        </p:nvGrpSpPr>
        <p:grpSpPr>
          <a:xfrm>
            <a:off x="4220302" y="5060812"/>
            <a:ext cx="1421280" cy="496440"/>
            <a:chOff x="4220302" y="5060812"/>
            <a:chExt cx="1421280" cy="49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86C5298-EB5E-A4FC-8E51-1D2DDF3F1F4D}"/>
                    </a:ext>
                  </a:extLst>
                </p14:cNvPr>
                <p14:cNvContentPartPr/>
                <p14:nvPr/>
              </p14:nvContentPartPr>
              <p14:xfrm>
                <a:off x="4569142" y="5100052"/>
                <a:ext cx="1050480" cy="326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86C5298-EB5E-A4FC-8E51-1D2DDF3F1F4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6142" y="5037412"/>
                  <a:ext cx="11761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B578EC4-EDFD-A2F0-2AD7-ECA8E1206E31}"/>
                    </a:ext>
                  </a:extLst>
                </p14:cNvPr>
                <p14:cNvContentPartPr/>
                <p14:nvPr/>
              </p14:nvContentPartPr>
              <p14:xfrm>
                <a:off x="4220302" y="5060812"/>
                <a:ext cx="1421280" cy="4964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B578EC4-EDFD-A2F0-2AD7-ECA8E1206E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7662" y="4998172"/>
                  <a:ext cx="1546920" cy="62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37C308-E1FE-1919-7B2E-2F9C8335D924}"/>
              </a:ext>
            </a:extLst>
          </p:cNvPr>
          <p:cNvSpPr txBox="1"/>
          <p:nvPr/>
        </p:nvSpPr>
        <p:spPr>
          <a:xfrm>
            <a:off x="8153400" y="1942176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Msk</a:t>
            </a:r>
            <a:r>
              <a:rPr kumimoji="1" lang="en-US" altLang="ko-KR" dirty="0"/>
              <a:t> </a:t>
            </a:r>
            <a:r>
              <a:rPr kumimoji="1" lang="ko-KR" altLang="en-US" dirty="0"/>
              <a:t>연결 확인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1578948-486B-8D7E-ED94-706A17548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07" y="3600440"/>
            <a:ext cx="7772400" cy="6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6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배포영상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pic>
        <p:nvPicPr>
          <p:cNvPr id="2" name="화면 기록 2024-05-07 오전 11.29.40">
            <a:hlinkClick r:id="" action="ppaction://media"/>
            <a:extLst>
              <a:ext uri="{FF2B5EF4-FFF2-40B4-BE49-F238E27FC236}">
                <a16:creationId xmlns:a16="http://schemas.microsoft.com/office/drawing/2014/main" id="{15B7AB95-1F66-AA4C-941E-ED3F751F4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1295400"/>
            <a:ext cx="84582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B8329-FBF6-BA64-B262-C26048E8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136" y="1920366"/>
            <a:ext cx="2379726" cy="2123658"/>
          </a:xfrm>
        </p:spPr>
        <p:txBody>
          <a:bodyPr/>
          <a:lstStyle/>
          <a:p>
            <a:r>
              <a:rPr kumimoji="1" lang="ko-KR" altLang="en-US" dirty="0" err="1"/>
              <a:t>ㅍ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프론트 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C7DA2-CC98-4AB5-0A94-AB9BC59E9867}"/>
              </a:ext>
            </a:extLst>
          </p:cNvPr>
          <p:cNvSpPr txBox="1"/>
          <p:nvPr/>
        </p:nvSpPr>
        <p:spPr>
          <a:xfrm>
            <a:off x="1066800" y="2057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S3 </a:t>
            </a:r>
            <a:r>
              <a:rPr kumimoji="1" lang="ko-KR" altLang="en-US" dirty="0"/>
              <a:t>버킷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8BC647F-053B-8C11-8AC1-0D9827BA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82195"/>
            <a:ext cx="7772400" cy="2543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6140B-7E78-E628-71AB-9EF63D220E4B}"/>
              </a:ext>
            </a:extLst>
          </p:cNvPr>
          <p:cNvSpPr txBox="1"/>
          <p:nvPr/>
        </p:nvSpPr>
        <p:spPr>
          <a:xfrm>
            <a:off x="8763000" y="324433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Harbor-front : </a:t>
            </a:r>
            <a:r>
              <a:rPr kumimoji="1" lang="ko-KR" altLang="en-US" dirty="0"/>
              <a:t>전체적인 코드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9A1A9-DA31-AC8B-F47C-623038E2C947}"/>
              </a:ext>
            </a:extLst>
          </p:cNvPr>
          <p:cNvSpPr txBox="1"/>
          <p:nvPr/>
        </p:nvSpPr>
        <p:spPr>
          <a:xfrm>
            <a:off x="8762999" y="3859358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Harborfilebucket</a:t>
            </a:r>
            <a:r>
              <a:rPr kumimoji="1" lang="en-US" altLang="ko-KR" dirty="0"/>
              <a:t> :</a:t>
            </a:r>
            <a:r>
              <a:rPr kumimoji="1" lang="ko-KR" altLang="en-US" dirty="0"/>
              <a:t> 사진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</a:t>
            </a:r>
          </a:p>
        </p:txBody>
      </p:sp>
    </p:spTree>
    <p:extLst>
      <p:ext uri="{BB962C8B-B14F-4D97-AF65-F5344CB8AC3E}">
        <p14:creationId xmlns:p14="http://schemas.microsoft.com/office/powerpoint/2010/main" val="260475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B8329-FBF6-BA64-B262-C26048E8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6136" y="1920366"/>
            <a:ext cx="2379726" cy="2123658"/>
          </a:xfrm>
        </p:spPr>
        <p:txBody>
          <a:bodyPr/>
          <a:lstStyle/>
          <a:p>
            <a:r>
              <a:rPr kumimoji="1" lang="ko-KR" altLang="en-US" dirty="0" err="1"/>
              <a:t>ㅍ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프론트 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C7DA2-CC98-4AB5-0A94-AB9BC59E9867}"/>
              </a:ext>
            </a:extLst>
          </p:cNvPr>
          <p:cNvSpPr txBox="1"/>
          <p:nvPr/>
        </p:nvSpPr>
        <p:spPr>
          <a:xfrm>
            <a:off x="1066800" y="20574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CloudFront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6140B-7E78-E628-71AB-9EF63D220E4B}"/>
              </a:ext>
            </a:extLst>
          </p:cNvPr>
          <p:cNvSpPr txBox="1"/>
          <p:nvPr/>
        </p:nvSpPr>
        <p:spPr>
          <a:xfrm>
            <a:off x="8763000" y="324433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대체 도메인 등록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9A1A9-DA31-AC8B-F47C-623038E2C947}"/>
              </a:ext>
            </a:extLst>
          </p:cNvPr>
          <p:cNvSpPr txBox="1"/>
          <p:nvPr/>
        </p:nvSpPr>
        <p:spPr>
          <a:xfrm>
            <a:off x="8762999" y="3859358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인증서 등록</a:t>
            </a:r>
          </a:p>
        </p:txBody>
      </p:sp>
      <p:pic>
        <p:nvPicPr>
          <p:cNvPr id="6" name="그림 5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D23FAE84-17EC-91D7-C710-6664A9B21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6851"/>
            <a:ext cx="6324600" cy="3605500"/>
          </a:xfrm>
          <a:prstGeom prst="rect">
            <a:avLst/>
          </a:prstGeom>
          <a:solidFill>
            <a:schemeClr val="accent2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1C3BF1A-EB8B-66CF-DED1-B364C97AD802}"/>
                  </a:ext>
                </a:extLst>
              </p14:cNvPr>
              <p14:cNvContentPartPr/>
              <p14:nvPr/>
            </p14:nvContentPartPr>
            <p14:xfrm>
              <a:off x="3084798" y="4344371"/>
              <a:ext cx="1407960" cy="1548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1C3BF1A-EB8B-66CF-DED1-B364C97AD8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1798" y="4281731"/>
                <a:ext cx="1533600" cy="1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09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프론트 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6140B-7E78-E628-71AB-9EF63D220E4B}"/>
              </a:ext>
            </a:extLst>
          </p:cNvPr>
          <p:cNvSpPr txBox="1"/>
          <p:nvPr/>
        </p:nvSpPr>
        <p:spPr>
          <a:xfrm>
            <a:off x="8534400" y="324433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 엔드 도메인적용</a:t>
            </a:r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A326CAE8-DA2C-F379-4A29-106AAE82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8" name="그림 17" descr="텍스트, 소프트웨어, 번호, 컴퓨터 아이콘이(가) 표시된 사진&#10;&#10;자동 생성된 설명">
            <a:extLst>
              <a:ext uri="{FF2B5EF4-FFF2-40B4-BE49-F238E27FC236}">
                <a16:creationId xmlns:a16="http://schemas.microsoft.com/office/drawing/2014/main" id="{682CA463-F5C6-BCE0-2C37-4BD2EDD44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9800"/>
            <a:ext cx="6509214" cy="43192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F1A16A5-AFED-C2A8-06FA-31EE5CE2B3B5}"/>
                  </a:ext>
                </a:extLst>
              </p14:cNvPr>
              <p14:cNvContentPartPr/>
              <p14:nvPr/>
            </p14:nvContentPartPr>
            <p14:xfrm>
              <a:off x="6037303" y="4086720"/>
              <a:ext cx="1113480" cy="42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F1A16A5-AFED-C2A8-06FA-31EE5CE2B3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4663" y="4024080"/>
                <a:ext cx="1239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14:cNvPr>
              <p14:cNvContentPartPr/>
              <p14:nvPr/>
            </p14:nvContentPartPr>
            <p14:xfrm>
              <a:off x="1334983" y="5751360"/>
              <a:ext cx="1528200" cy="351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8863" y="5745240"/>
                <a:ext cx="154044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50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프론트 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A326CAE8-DA2C-F379-4A29-106AAE82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14:cNvPr>
              <p14:cNvContentPartPr/>
              <p14:nvPr/>
            </p14:nvContentPartPr>
            <p14:xfrm>
              <a:off x="1334983" y="5751360"/>
              <a:ext cx="1528200" cy="351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863" y="5745240"/>
                <a:ext cx="1540440" cy="363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1ABCCC-8C0E-5F6A-078C-56A2781971C6}"/>
              </a:ext>
            </a:extLst>
          </p:cNvPr>
          <p:cNvSpPr txBox="1"/>
          <p:nvPr/>
        </p:nvSpPr>
        <p:spPr>
          <a:xfrm>
            <a:off x="1524000" y="1931108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 </a:t>
            </a:r>
            <a:r>
              <a:rPr kumimoji="1" lang="en-US" altLang="ko-KR" dirty="0" err="1"/>
              <a:t>Docker.file</a:t>
            </a:r>
            <a:endParaRPr kumimoji="1" lang="ko-KR" altLang="en-US" dirty="0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358FDF-FFE9-E470-99F8-40F574C58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97" y="2743200"/>
            <a:ext cx="2819400" cy="256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E8FE6-C8BD-EE06-7D0E-EB67B034E421}"/>
              </a:ext>
            </a:extLst>
          </p:cNvPr>
          <p:cNvSpPr txBox="1"/>
          <p:nvPr/>
        </p:nvSpPr>
        <p:spPr>
          <a:xfrm>
            <a:off x="9220200" y="211577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Delpoy.yml</a:t>
            </a:r>
            <a:endParaRPr kumimoji="1" lang="ko-KR" altLang="en-US" dirty="0"/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6F0C7B5-1926-8444-B5C1-C13B3A39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27" y="609600"/>
            <a:ext cx="40943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/>
              <a:t>프론트 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16" name="제목 15">
            <a:extLst>
              <a:ext uri="{FF2B5EF4-FFF2-40B4-BE49-F238E27FC236}">
                <a16:creationId xmlns:a16="http://schemas.microsoft.com/office/drawing/2014/main" id="{A326CAE8-DA2C-F379-4A29-106AAE82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14:cNvPr>
              <p14:cNvContentPartPr/>
              <p14:nvPr/>
            </p14:nvContentPartPr>
            <p14:xfrm>
              <a:off x="1334983" y="5751360"/>
              <a:ext cx="1528200" cy="3510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B1A7A73-1A33-6701-2355-8725AE0B29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863" y="5745240"/>
                <a:ext cx="1540440" cy="363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D1ABCCC-8C0E-5F6A-078C-56A2781971C6}"/>
              </a:ext>
            </a:extLst>
          </p:cNvPr>
          <p:cNvSpPr txBox="1"/>
          <p:nvPr/>
        </p:nvSpPr>
        <p:spPr>
          <a:xfrm>
            <a:off x="1524000" y="1931108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 </a:t>
            </a:r>
            <a:r>
              <a:rPr kumimoji="1" lang="en-US" altLang="ko-KR" dirty="0" err="1"/>
              <a:t>Docker.file</a:t>
            </a:r>
            <a:endParaRPr kumimoji="1" lang="ko-KR" altLang="en-US" dirty="0"/>
          </a:p>
        </p:txBody>
      </p:sp>
      <p:pic>
        <p:nvPicPr>
          <p:cNvPr id="6" name="그림 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9358FDF-FFE9-E470-99F8-40F574C58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97" y="2743200"/>
            <a:ext cx="2819400" cy="256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E8FE6-C8BD-EE06-7D0E-EB67B034E421}"/>
              </a:ext>
            </a:extLst>
          </p:cNvPr>
          <p:cNvSpPr txBox="1"/>
          <p:nvPr/>
        </p:nvSpPr>
        <p:spPr>
          <a:xfrm>
            <a:off x="9220200" y="211577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프론트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Delpoy.yml</a:t>
            </a:r>
            <a:endParaRPr kumimoji="1" lang="ko-KR" altLang="en-US" dirty="0"/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6F0C7B5-1926-8444-B5C1-C13B3A39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27" y="609600"/>
            <a:ext cx="40943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7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배, 보트, 교통, 그림이(가) 표시된 사진&#10;&#10;자동 생성된 설명">
            <a:extLst>
              <a:ext uri="{FF2B5EF4-FFF2-40B4-BE49-F238E27FC236}">
                <a16:creationId xmlns:a16="http://schemas.microsoft.com/office/drawing/2014/main" id="{9D604C13-1FF6-DC3E-96E0-9249D8B5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7" y="643467"/>
            <a:ext cx="5571065" cy="5571065"/>
          </a:xfrm>
          <a:prstGeom prst="rect">
            <a:avLst/>
          </a:prstGeom>
          <a:ln>
            <a:noFill/>
          </a:ln>
        </p:spPr>
      </p:pic>
      <p:sp>
        <p:nvSpPr>
          <p:cNvPr id="29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7E56F6-1485-5DA6-4559-FA1542B91E6E}"/>
              </a:ext>
            </a:extLst>
          </p:cNvPr>
          <p:cNvSpPr/>
          <p:nvPr/>
        </p:nvSpPr>
        <p:spPr>
          <a:xfrm>
            <a:off x="5257800" y="3048000"/>
            <a:ext cx="17526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0024D-B2FD-4570-6009-44BE0ED04377}"/>
              </a:ext>
            </a:extLst>
          </p:cNvPr>
          <p:cNvSpPr txBox="1"/>
          <p:nvPr/>
        </p:nvSpPr>
        <p:spPr>
          <a:xfrm>
            <a:off x="5225902" y="3136611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800" dirty="0"/>
              <a:t> </a:t>
            </a:r>
            <a:r>
              <a:rPr kumimoji="1" lang="en-US" altLang="ko-KR" sz="2800" dirty="0" err="1"/>
              <a:t>BackEnd</a:t>
            </a:r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1987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 err="1"/>
              <a:t>백엔드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pic>
        <p:nvPicPr>
          <p:cNvPr id="5" name="그림 4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C96F85D-30DC-87A6-EF04-46A5FEA74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28800"/>
            <a:ext cx="7081275" cy="4624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17EF09-0D9E-CDAA-E88B-63FF00272BA6}"/>
              </a:ext>
            </a:extLst>
          </p:cNvPr>
          <p:cNvSpPr txBox="1"/>
          <p:nvPr/>
        </p:nvSpPr>
        <p:spPr>
          <a:xfrm>
            <a:off x="9220198" y="2743200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EKS </a:t>
            </a:r>
            <a:r>
              <a:rPr kumimoji="1" lang="ko-KR" altLang="en-US" dirty="0"/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B795DA-06CA-ADFD-C3F6-06C6F65A2E64}"/>
              </a:ext>
            </a:extLst>
          </p:cNvPr>
          <p:cNvSpPr txBox="1"/>
          <p:nvPr/>
        </p:nvSpPr>
        <p:spPr>
          <a:xfrm>
            <a:off x="9220199" y="3244334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워커 노드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생성</a:t>
            </a:r>
          </a:p>
        </p:txBody>
      </p:sp>
    </p:spTree>
    <p:extLst>
      <p:ext uri="{BB962C8B-B14F-4D97-AF65-F5344CB8AC3E}">
        <p14:creationId xmlns:p14="http://schemas.microsoft.com/office/powerpoint/2010/main" val="305539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D7D53-8942-0BDE-9565-BE3EEA6E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762000"/>
            <a:ext cx="10972800" cy="861774"/>
          </a:xfrm>
        </p:spPr>
        <p:txBody>
          <a:bodyPr/>
          <a:lstStyle/>
          <a:p>
            <a:r>
              <a:rPr kumimoji="1" lang="ko-KR" altLang="en-US" sz="2800" dirty="0" err="1"/>
              <a:t>백엔드</a:t>
            </a:r>
            <a:endParaRPr kumimoji="1" lang="en-US" altLang="ko-KR" sz="2800" dirty="0"/>
          </a:p>
          <a:p>
            <a:endParaRPr kumimoji="1" lang="ko-KR" alt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7EF09-0D9E-CDAA-E88B-63FF00272BA6}"/>
              </a:ext>
            </a:extLst>
          </p:cNvPr>
          <p:cNvSpPr txBox="1"/>
          <p:nvPr/>
        </p:nvSpPr>
        <p:spPr>
          <a:xfrm>
            <a:off x="9220198" y="2743200"/>
            <a:ext cx="326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ECR </a:t>
            </a:r>
            <a:r>
              <a:rPr kumimoji="1" lang="ko-KR" altLang="en-US" dirty="0"/>
              <a:t>생성 확인</a:t>
            </a: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053F54D9-C949-9A79-84A8-016BB1BF4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46811"/>
            <a:ext cx="6868058" cy="4629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C19F3D8-301F-1094-2246-6509A73499EC}"/>
                  </a:ext>
                </a:extLst>
              </p14:cNvPr>
              <p14:cNvContentPartPr/>
              <p14:nvPr/>
            </p14:nvContentPartPr>
            <p14:xfrm>
              <a:off x="2352558" y="3948731"/>
              <a:ext cx="1657080" cy="824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C19F3D8-301F-1094-2246-6509A73499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558" y="3886091"/>
                <a:ext cx="17827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1A4FA0EA-38FD-5717-C0EE-FC61242309C5}"/>
                  </a:ext>
                </a:extLst>
              </p14:cNvPr>
              <p14:cNvContentPartPr/>
              <p14:nvPr/>
            </p14:nvContentPartPr>
            <p14:xfrm>
              <a:off x="2549838" y="4338971"/>
              <a:ext cx="1364400" cy="9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1A4FA0EA-38FD-5717-C0EE-FC61242309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6838" y="4276331"/>
                <a:ext cx="1490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70D1C36-FFB4-EE25-BAA1-66BFB303029C}"/>
                  </a:ext>
                </a:extLst>
              </p14:cNvPr>
              <p14:cNvContentPartPr/>
              <p14:nvPr/>
            </p14:nvContentPartPr>
            <p14:xfrm>
              <a:off x="2274798" y="4782851"/>
              <a:ext cx="1500840" cy="13212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70D1C36-FFB4-EE25-BAA1-66BFB30302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1798" y="4719851"/>
                <a:ext cx="16264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DCDD95DC-69F7-E02C-8F1D-BEB18BC63445}"/>
                  </a:ext>
                </a:extLst>
              </p14:cNvPr>
              <p14:cNvContentPartPr/>
              <p14:nvPr/>
            </p14:nvContentPartPr>
            <p14:xfrm>
              <a:off x="2362638" y="5148971"/>
              <a:ext cx="1334160" cy="61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DCDD95DC-69F7-E02C-8F1D-BEB18BC634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9638" y="5086331"/>
                <a:ext cx="1459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FA24F78-2139-22DC-5728-55C902C9BFC4}"/>
                  </a:ext>
                </a:extLst>
              </p14:cNvPr>
              <p14:cNvContentPartPr/>
              <p14:nvPr/>
            </p14:nvContentPartPr>
            <p14:xfrm>
              <a:off x="2450838" y="5516891"/>
              <a:ext cx="1269000" cy="561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FA24F78-2139-22DC-5728-55C902C9BF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8198" y="5454251"/>
                <a:ext cx="1394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FD52846-87F0-D488-D815-C77EA63DEEC5}"/>
                  </a:ext>
                </a:extLst>
              </p14:cNvPr>
              <p14:cNvContentPartPr/>
              <p14:nvPr/>
            </p14:nvContentPartPr>
            <p14:xfrm>
              <a:off x="2220438" y="5947811"/>
              <a:ext cx="1541520" cy="554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FD52846-87F0-D488-D815-C77EA63DEE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57798" y="5884811"/>
                <a:ext cx="1667160" cy="1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822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98</Words>
  <Application>Microsoft Macintosh PowerPoint</Application>
  <PresentationFormat>와이드스크린</PresentationFormat>
  <Paragraphs>36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Calibri</vt:lpstr>
      <vt:lpstr>Times New Roman</vt:lpstr>
      <vt:lpstr>Office Theme</vt:lpstr>
      <vt:lpstr>배포결과 테스트</vt:lpstr>
      <vt:lpstr>ㅍ</vt:lpstr>
      <vt:lpstr>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HarboR</dc:title>
  <cp:lastModifiedBy>c</cp:lastModifiedBy>
  <cp:revision>1</cp:revision>
  <dcterms:created xsi:type="dcterms:W3CDTF">2024-05-07T00:52:14Z</dcterms:created>
  <dcterms:modified xsi:type="dcterms:W3CDTF">2024-05-07T02:33:45Z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2024-05-05T00:00:00Z</vt:filetime>
  </property>
  <property fmtid="{D5CDD505-2E9C-101B-9397-08002B2CF9AE}" pid="3" name="Creator">
    <vt:lpwstr>Microsoft® PowerPoint® Microsoft 365용</vt:lpwstr>
  </property>
  <property fmtid="{D5CDD505-2E9C-101B-9397-08002B2CF9AE}" pid="4" name="LastSaved">
    <vt:filetime>2024-05-07T00:00:00Z</vt:filetime>
  </property>
  <property fmtid="{D5CDD505-2E9C-101B-9397-08002B2CF9AE}" pid="5" name="Producer">
    <vt:lpwstr>Microsoft® PowerPoint® Microsoft 365용</vt:lpwstr>
  </property>
</Properties>
</file>